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7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81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35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82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07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62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07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92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69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00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12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48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B3031-8E53-450D-9FD1-D447AE3FDA9C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5F03-B97A-429E-ABBC-E9124B2BB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77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611560"/>
            <a:ext cx="5829300" cy="10113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母親節慶祝餐宴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111.04.30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6936440"/>
            <a:ext cx="1978179" cy="148208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" y="4658722"/>
            <a:ext cx="1656184" cy="22082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-521" r="23378" b="521"/>
          <a:stretch/>
        </p:blipFill>
        <p:spPr>
          <a:xfrm rot="16200000">
            <a:off x="2051610" y="224696"/>
            <a:ext cx="2736563" cy="582821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9" r="7568"/>
          <a:stretch/>
        </p:blipFill>
        <p:spPr>
          <a:xfrm>
            <a:off x="2640918" y="4815805"/>
            <a:ext cx="3674865" cy="16189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2" b="7519"/>
          <a:stretch/>
        </p:blipFill>
        <p:spPr>
          <a:xfrm>
            <a:off x="2708920" y="6618329"/>
            <a:ext cx="1826529" cy="1800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6936440"/>
            <a:ext cx="1662648" cy="14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8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611560"/>
            <a:ext cx="5829300" cy="10113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母親節慶祝餐宴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111.04.30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61047" y="6658309"/>
            <a:ext cx="2454735" cy="18410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6" y="1737404"/>
            <a:ext cx="3649828" cy="486643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95" y="1737403"/>
            <a:ext cx="1932089" cy="257611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51" y="4427984"/>
            <a:ext cx="1584176" cy="21122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2776" y="6426707"/>
            <a:ext cx="1728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</Words>
  <Application>Microsoft Office PowerPoint</Application>
  <PresentationFormat>如螢幕大小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母親節慶祝餐宴 111.04.30</vt:lpstr>
      <vt:lpstr>母親節慶祝餐宴 111.04.30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母親節慶祝餐宴 111.04.30</dc:title>
  <dc:creator>user</dc:creator>
  <cp:lastModifiedBy>user</cp:lastModifiedBy>
  <cp:revision>3</cp:revision>
  <dcterms:created xsi:type="dcterms:W3CDTF">2022-04-30T03:42:12Z</dcterms:created>
  <dcterms:modified xsi:type="dcterms:W3CDTF">2022-04-30T04:26:53Z</dcterms:modified>
</cp:coreProperties>
</file>