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386" y="2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81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35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82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07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62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07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92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69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00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12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48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77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611560"/>
            <a:ext cx="5829300" cy="10113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母親節慶祝餐宴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111.04.30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6936440"/>
            <a:ext cx="1978179" cy="148208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" y="4658722"/>
            <a:ext cx="1656184" cy="22082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-521" r="23378" b="521"/>
          <a:stretch/>
        </p:blipFill>
        <p:spPr>
          <a:xfrm rot="16200000">
            <a:off x="2051610" y="224696"/>
            <a:ext cx="2736563" cy="582821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9" r="7568"/>
          <a:stretch/>
        </p:blipFill>
        <p:spPr>
          <a:xfrm>
            <a:off x="2640918" y="4815805"/>
            <a:ext cx="3674865" cy="16189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2" b="7519"/>
          <a:stretch/>
        </p:blipFill>
        <p:spPr>
          <a:xfrm>
            <a:off x="2708920" y="6618329"/>
            <a:ext cx="1826529" cy="1800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6936440"/>
            <a:ext cx="1662648" cy="14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8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611560"/>
            <a:ext cx="5829300" cy="10113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母親節慶祝餐宴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111.04.30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61047" y="6658309"/>
            <a:ext cx="2454735" cy="18410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6" y="1737404"/>
            <a:ext cx="3649828" cy="486643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95" y="1737403"/>
            <a:ext cx="1932089" cy="257611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51" y="4427984"/>
            <a:ext cx="1584176" cy="21122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2776" y="6426707"/>
            <a:ext cx="1728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23528"/>
            <a:ext cx="5829300" cy="1299384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111</a:t>
            </a:r>
            <a:r>
              <a:rPr lang="zh-TW" altLang="en-US" b="1" dirty="0" smtClean="0">
                <a:solidFill>
                  <a:srgbClr val="0070C0"/>
                </a:solidFill>
              </a:rPr>
              <a:t>年上半年度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0070C0"/>
                </a:solidFill>
              </a:rPr>
              <a:t>家屬座談會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111.04.30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04" y="5580112"/>
            <a:ext cx="1380789" cy="18410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4" y="1678877"/>
            <a:ext cx="1350150" cy="1800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00" y="3635896"/>
            <a:ext cx="1350150" cy="1800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0" y="1720984"/>
            <a:ext cx="4224469" cy="31683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4" y="5148064"/>
            <a:ext cx="4145842" cy="31093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55" y="7526391"/>
            <a:ext cx="1355319" cy="10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49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</Words>
  <Application>Microsoft Office PowerPoint</Application>
  <PresentationFormat>如螢幕大小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母親節慶祝餐宴 111.04.30</vt:lpstr>
      <vt:lpstr>母親節慶祝餐宴 111.04.30</vt:lpstr>
      <vt:lpstr>111年上半年度 家屬座談會111.04.30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母親節慶祝餐宴 111.04.30</dc:title>
  <dc:creator>user</dc:creator>
  <cp:lastModifiedBy>user</cp:lastModifiedBy>
  <cp:revision>4</cp:revision>
  <dcterms:created xsi:type="dcterms:W3CDTF">2022-04-30T03:42:12Z</dcterms:created>
  <dcterms:modified xsi:type="dcterms:W3CDTF">2022-04-30T04:37:06Z</dcterms:modified>
</cp:coreProperties>
</file>